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10DF2C-A70B-46BE-86D1-4BBC4B700D49}" v="64" dt="2025-09-21T07:59:02.8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77" d="100"/>
          <a:sy n="77" d="100"/>
        </p:scale>
        <p:origin x="8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mna sherin" userId="3ba43497391193d0" providerId="LiveId" clId="{68ABF508-97AA-4112-ACD7-B1447E2B33EB}"/>
    <pc:docChg chg="undo custSel addSld modSld">
      <pc:chgData name="shimna sherin" userId="3ba43497391193d0" providerId="LiveId" clId="{68ABF508-97AA-4112-ACD7-B1447E2B33EB}" dt="2025-09-21T08:30:59.700" v="136" actId="14100"/>
      <pc:docMkLst>
        <pc:docMk/>
      </pc:docMkLst>
      <pc:sldChg chg="modAnim">
        <pc:chgData name="shimna sherin" userId="3ba43497391193d0" providerId="LiveId" clId="{68ABF508-97AA-4112-ACD7-B1447E2B33EB}" dt="2025-09-20T17:38:57.018" v="29"/>
        <pc:sldMkLst>
          <pc:docMk/>
          <pc:sldMk cId="466091314" sldId="257"/>
        </pc:sldMkLst>
      </pc:sldChg>
      <pc:sldChg chg="modSp mod">
        <pc:chgData name="shimna sherin" userId="3ba43497391193d0" providerId="LiveId" clId="{68ABF508-97AA-4112-ACD7-B1447E2B33EB}" dt="2025-09-21T08:30:59.700" v="136" actId="14100"/>
        <pc:sldMkLst>
          <pc:docMk/>
          <pc:sldMk cId="252352940" sldId="263"/>
        </pc:sldMkLst>
        <pc:spChg chg="mod">
          <ac:chgData name="shimna sherin" userId="3ba43497391193d0" providerId="LiveId" clId="{68ABF508-97AA-4112-ACD7-B1447E2B33EB}" dt="2025-09-21T08:30:59.700" v="136" actId="14100"/>
          <ac:spMkLst>
            <pc:docMk/>
            <pc:sldMk cId="252352940" sldId="263"/>
            <ac:spMk id="2" creationId="{96DBEC22-D953-CFC5-3BFA-57DF82318258}"/>
          </ac:spMkLst>
        </pc:spChg>
      </pc:sldChg>
      <pc:sldChg chg="modSp mod">
        <pc:chgData name="shimna sherin" userId="3ba43497391193d0" providerId="LiveId" clId="{68ABF508-97AA-4112-ACD7-B1447E2B33EB}" dt="2025-09-21T07:52:43.442" v="38" actId="113"/>
        <pc:sldMkLst>
          <pc:docMk/>
          <pc:sldMk cId="2221665294" sldId="264"/>
        </pc:sldMkLst>
        <pc:spChg chg="mod">
          <ac:chgData name="shimna sherin" userId="3ba43497391193d0" providerId="LiveId" clId="{68ABF508-97AA-4112-ACD7-B1447E2B33EB}" dt="2025-09-21T07:52:43.442" v="38" actId="113"/>
          <ac:spMkLst>
            <pc:docMk/>
            <pc:sldMk cId="2221665294" sldId="264"/>
            <ac:spMk id="4" creationId="{42028E24-65BF-1D8F-9EFE-179421FACC8D}"/>
          </ac:spMkLst>
        </pc:spChg>
      </pc:sldChg>
      <pc:sldChg chg="modSp mod">
        <pc:chgData name="shimna sherin" userId="3ba43497391193d0" providerId="LiveId" clId="{68ABF508-97AA-4112-ACD7-B1447E2B33EB}" dt="2025-09-21T07:52:47.890" v="39" actId="113"/>
        <pc:sldMkLst>
          <pc:docMk/>
          <pc:sldMk cId="2468577820" sldId="265"/>
        </pc:sldMkLst>
        <pc:spChg chg="mod">
          <ac:chgData name="shimna sherin" userId="3ba43497391193d0" providerId="LiveId" clId="{68ABF508-97AA-4112-ACD7-B1447E2B33EB}" dt="2025-09-21T07:52:47.890" v="39" actId="113"/>
          <ac:spMkLst>
            <pc:docMk/>
            <pc:sldMk cId="2468577820" sldId="265"/>
            <ac:spMk id="2" creationId="{109933FE-884F-92B1-3984-27A9B4086FEB}"/>
          </ac:spMkLst>
        </pc:spChg>
      </pc:sldChg>
      <pc:sldChg chg="addSp delSp modSp add mod modAnim">
        <pc:chgData name="shimna sherin" userId="3ba43497391193d0" providerId="LiveId" clId="{68ABF508-97AA-4112-ACD7-B1447E2B33EB}" dt="2025-09-21T08:01:25.284" v="130" actId="255"/>
        <pc:sldMkLst>
          <pc:docMk/>
          <pc:sldMk cId="1000428714" sldId="266"/>
        </pc:sldMkLst>
        <pc:spChg chg="del mod">
          <ac:chgData name="shimna sherin" userId="3ba43497391193d0" providerId="LiveId" clId="{68ABF508-97AA-4112-ACD7-B1447E2B33EB}" dt="2025-09-21T07:53:16.013" v="43" actId="478"/>
          <ac:spMkLst>
            <pc:docMk/>
            <pc:sldMk cId="1000428714" sldId="266"/>
            <ac:spMk id="2" creationId="{477DF8AC-D679-2C87-2799-01ED73E9BF35}"/>
          </ac:spMkLst>
        </pc:spChg>
        <pc:spChg chg="add mod">
          <ac:chgData name="shimna sherin" userId="3ba43497391193d0" providerId="LiveId" clId="{68ABF508-97AA-4112-ACD7-B1447E2B33EB}" dt="2025-09-21T08:01:25.284" v="130" actId="255"/>
          <ac:spMkLst>
            <pc:docMk/>
            <pc:sldMk cId="1000428714" sldId="266"/>
            <ac:spMk id="2" creationId="{5349DABE-FABA-B95C-7C8C-A39D0AB9EB8D}"/>
          </ac:spMkLst>
        </pc:spChg>
        <pc:spChg chg="add del mod">
          <ac:chgData name="shimna sherin" userId="3ba43497391193d0" providerId="LiveId" clId="{68ABF508-97AA-4112-ACD7-B1447E2B33EB}" dt="2025-09-21T07:59:11.755" v="109" actId="478"/>
          <ac:spMkLst>
            <pc:docMk/>
            <pc:sldMk cId="1000428714" sldId="266"/>
            <ac:spMk id="4" creationId="{6F817397-E694-8FF2-5332-2B9320C425C3}"/>
          </ac:spMkLst>
        </pc:spChg>
        <pc:spChg chg="add mod">
          <ac:chgData name="shimna sherin" userId="3ba43497391193d0" providerId="LiveId" clId="{68ABF508-97AA-4112-ACD7-B1447E2B33EB}" dt="2025-09-21T07:54:06.506" v="47" actId="767"/>
          <ac:spMkLst>
            <pc:docMk/>
            <pc:sldMk cId="1000428714" sldId="266"/>
            <ac:spMk id="5" creationId="{A0F61282-9A88-FABC-1AC4-04C0F2E48400}"/>
          </ac:spMkLst>
        </pc:spChg>
        <pc:picChg chg="del">
          <ac:chgData name="shimna sherin" userId="3ba43497391193d0" providerId="LiveId" clId="{68ABF508-97AA-4112-ACD7-B1447E2B33EB}" dt="2025-09-21T07:53:06.007" v="41" actId="478"/>
          <ac:picMkLst>
            <pc:docMk/>
            <pc:sldMk cId="1000428714" sldId="266"/>
            <ac:picMk id="3" creationId="{F6D66AEA-74C8-05B3-20AE-A7C27DE5A1E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92E1FA-D685-4E41-9BC2-8F858CEFEC5E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624CE-48EA-4E34-9FA9-D8E6E0CD9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01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624CE-48EA-4E34-9FA9-D8E6E0CD99A1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832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D9DD-63C8-9FCF-BF37-355BC9843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369E7-C77E-031B-1C04-076271C4EF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316E0-B810-AB70-B6C2-07D2E508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8B25C-3636-D3C1-5EA1-87EC6628D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ACB4B-15EF-25F2-4C33-967C9DD90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4246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372A0-FE71-59AF-5FC4-5EF6B1A85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7922E1-EF80-05F2-1DDE-6527198CD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35F64-12E9-2A75-680E-0B9B78ED2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7AA9D-2E9C-85D8-8DCA-8704C33CF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558A1-70EA-FD9B-5B84-C019E86D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039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198E28-45B4-AD9A-D571-CA18CDDDB6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67E88-F9C9-2B7D-A225-A137783CA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85D43-CC2A-7D9C-1DE4-82A929AEB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3696F-2EEA-693F-7104-4E76AFA5B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DD301-CA43-E30D-155F-08BF747F7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5685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8D3B1-1173-45EF-3083-4C451AA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24151-E73E-EAD6-78CF-5DE3EFA66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AB813-6B10-C6DA-B036-AC2474B49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1FED1-7372-476E-290B-F662FA0F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E0E1D-557C-39CE-402D-A9C7AACF7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670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A1CEB-B332-C466-8353-813A173F0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6E095-2ADA-5B3E-292D-99280CB85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B8D2F-2FEF-8229-18D7-485D3AF43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F3D31-232A-2BE6-2F24-E84725B6A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B9A2A-8F86-9A37-E0B8-5E51C141D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5351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B949D-91E1-2DB7-FE2B-09D50C2E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EB16C-09F1-C9EA-5E66-8AA04113F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B97774-A0D1-B56B-482C-79D80E1F0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92226-ECAC-9DAB-D19C-39AAD9181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A407B-B3F5-3A37-183D-961D4E059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B9039-297F-D000-094B-A1F7E7F2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97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3623-9D2E-2A35-F3EE-7C2147EE8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CD0049-718F-1D8B-512D-89FF09AC4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1AC5BD-425B-9355-BF3A-72D57437AC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D36E59-29E5-5EF2-1F27-3B3A5A6366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3AC63-2EF9-B341-749D-D692645599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994A0A-D24C-9848-E5C7-57DEA5CBB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F0D346-6687-E99D-190E-7A02E4ECF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10087E-D7BC-C25E-AF33-BCB21E83C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0268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E887F-8069-CF47-D9D4-CEDA4D562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6B76F9-850C-FCD8-7055-83DC1653C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7052CE-D2AF-FAE1-678A-FA3E23387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0EFBD3-D8A4-EDC6-456C-A12BAEFB5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832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CD1D0C-F1FE-CF03-2C67-4B8084A8C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1F5A77-BFEC-4A8D-F10E-FD4A4A652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39DAF-F50C-0C9C-AEEE-D6B1E71DB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1801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2660E-A94F-0EAF-8002-E47CBB0C2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D5919-12A0-81F7-3D9F-859B2ACCC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5607FF-647C-2B89-8E99-821414893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1DA8F9-5D2D-80D3-4ED7-FB74AC54D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7620F-AE05-0CC3-C228-399443A71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A9492-C7BB-8C02-6440-2D786BA22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0352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8B2F3-4548-D8C4-1603-C28BADF76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64100-F3D9-8C82-FE36-9F7B94DFD3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06767D-DB22-3457-7F5A-70F7053BA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3F8270-430F-1CBD-1B2A-487470AEE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3D2B7B-6E74-61C6-99B3-0E386328D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B8907-C275-647B-232B-E0F238170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926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F71276-E3B3-42A3-217C-6177DF713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50F98-D4D1-C055-8351-C7329102B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EB48C-BD06-E5AA-237F-7CF8654379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592AF6-80C1-4D80-ADCA-BEB74492F4C4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6D38D-9EF3-DE61-929C-8A0257366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A045E-9419-D702-469B-54FFA785E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872F98-1B4D-4881-96B3-5A6EC3D49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473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83738B-CB70-63B7-88B0-4CD360B3A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16D923-E93D-08FE-3F08-F0685550BB42}"/>
              </a:ext>
            </a:extLst>
          </p:cNvPr>
          <p:cNvSpPr txBox="1"/>
          <p:nvPr/>
        </p:nvSpPr>
        <p:spPr>
          <a:xfrm>
            <a:off x="10502348" y="6540284"/>
            <a:ext cx="16896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SHIMNA SHERIN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337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50223-7DF0-8D68-0AC8-7B3E1DE05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81B724-F394-07DC-D9B3-CB689029A6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9436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9933FE-884F-92B1-3984-27A9B4086FEB}"/>
              </a:ext>
            </a:extLst>
          </p:cNvPr>
          <p:cNvSpPr txBox="1"/>
          <p:nvPr/>
        </p:nvSpPr>
        <p:spPr>
          <a:xfrm>
            <a:off x="6096000" y="864704"/>
            <a:ext cx="56520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drawbacks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Expressivity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For example, it is hard to represent complex inverse functional properties or special cases such 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swrc:page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prism:startingPage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prism:endingPage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ontology-based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interchange is still partly a social engineering task. This means that even though the technology exists, people still have to agree on how to model and share the data.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As the amount of data and the number of mappings grow, it becomes harder to manage and reason efficiently.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8577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3AB81D-5B3F-6B3E-6CC2-D15CEA6B8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49DABE-FABA-B95C-7C8C-A39D0AB9EB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endParaRPr lang="en-IN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428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80657-FF5F-25F9-CB59-08906F57B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F5FB14-CF9D-5394-0A37-05B2455C6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091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A066D0-EF90-4224-E353-C9884B268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125924-A132-3899-D374-6A5B9B8AD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9436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4D7170-0B02-48C2-8AF5-4C420EC7C78D}"/>
              </a:ext>
            </a:extLst>
          </p:cNvPr>
          <p:cNvSpPr txBox="1"/>
          <p:nvPr/>
        </p:nvSpPr>
        <p:spPr>
          <a:xfrm>
            <a:off x="6096000" y="646043"/>
            <a:ext cx="553278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Aggregating Social Network Data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Aggregation means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collecting and combining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multiple sources, users, or interactions in a social network to get a bigger picture.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Combining likes, comments, and shares across posts to measure popularity.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Merging data from different platforms (Facebook + Twitter) to analyze a person’s influence.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Summarizing group activities to find common interests.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aggregate?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identify trends, patterns, or communities.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simplify massive, scattered data into usable form.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prepare data for further analysis (like machine learning).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43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4D6286-1B82-C071-4B54-45D7F6ED2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6B6A7D-35E6-6168-F9B1-0463D4BD6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9436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9ECF99-27AF-EB28-24F9-0B221FBFD398}"/>
              </a:ext>
            </a:extLst>
          </p:cNvPr>
          <p:cNvSpPr txBox="1"/>
          <p:nvPr/>
        </p:nvSpPr>
        <p:spPr>
          <a:xfrm>
            <a:off x="6096000" y="1083366"/>
            <a:ext cx="558018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Reasoning with Social Network Data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Reasoning means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drawing logical conclusions or inferences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aggregated data.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uses algorithms, rules, or semantic techniques to answer questions like: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“Are two people likely to know each other?” (link prediction)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“What group does this user belong to?” (community detection)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“Is this account a bot or human?” (classification)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used: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 theory (nodes &amp; edges).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Ontologies and semantic web rules (RDF, OWL).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Inference engines that deduce new facts (if A follows B and B follows C, maybe A and C are connected).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3337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4CC17-DDD3-2FF1-B748-023615354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631560-953B-6B11-AFE6-0E81A0998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9436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48A34C-7D54-6DCA-8A85-BD540AB7284E}"/>
              </a:ext>
            </a:extLst>
          </p:cNvPr>
          <p:cNvSpPr txBox="1"/>
          <p:nvPr/>
        </p:nvSpPr>
        <p:spPr>
          <a:xfrm>
            <a:off x="6096000" y="775252"/>
            <a:ext cx="56222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 for data aggregation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Sometimes we don’t trust just one piece of information.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we take the same kind of information from many places. This is called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triangulation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It’s like asking three friends the same question to make sure the answer is true.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we join information from many places, we must keep the names and the links clear.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must know who is who and how they are connected.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we forget that, our joined-up information will be wrong.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So, data aggregation means collecting information from many places but keeping everything clear and correct.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0709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ACF50-085E-3480-503F-B3CE2E00C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7E23FF-D26F-8F6D-9367-D7F94F01A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9436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A33C9C-A04C-06F4-A583-9285C6026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0"/>
            <a:ext cx="61721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119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1A14B-A524-F5A9-5034-FCAA19F94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85D8DE-7F33-0A7B-20D0-CBDA73CC1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9436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705D11-0F73-DC39-6B2E-C9670B45E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696" y="0"/>
            <a:ext cx="64273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7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7E43D-C10E-EF3B-5233-0237F8EB3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27E7CE-E1E7-6D55-8808-B2749BA58E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9436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DBEC22-D953-CFC5-3BFA-57DF82318258}"/>
              </a:ext>
            </a:extLst>
          </p:cNvPr>
          <p:cNvSpPr txBox="1"/>
          <p:nvPr/>
        </p:nvSpPr>
        <p:spPr>
          <a:xfrm>
            <a:off x="5655365" y="79513"/>
            <a:ext cx="6321287" cy="5970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Aggregating And Reasoning With Social Network Data.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URI – Universal Resource Identifier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which gives every person, post or object a unique address.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need to do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disambiguation.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example, if we see the name John Smith twice, are they the same person or two different people? Our system must tell them apart.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OWL, which is the Web Ontology Language, there is a property called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sameAs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state that two identifiers actually refer to the same real-world entity.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Equality.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property “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sameAs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in OWL is special: it is reflexive (true about itself), symmetric (if A = B then B = A) and transitive (if A = B and B = C then A = C). This helps machines reason correctly about identities.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Descriptive logic and rule-based reasoners.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Rule-based reasoners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follow rules and use forward chaining and backward chaining to derive conclusions.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Descriptive logic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used mainly for classification and to check that an ontology is consistent — in other words, that our knowledge base has no contradictions.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352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DB7A66-C3DF-E1FD-1BD5-6E0829D74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20CEE1-168A-909A-A52B-A8BC66675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9436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028E24-65BF-1D8F-9EFE-179421FACC8D}"/>
              </a:ext>
            </a:extLst>
          </p:cNvPr>
          <p:cNvSpPr txBox="1"/>
          <p:nvPr/>
        </p:nvSpPr>
        <p:spPr>
          <a:xfrm>
            <a:off x="6096000" y="921391"/>
            <a:ext cx="551290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benefits: modelling &amp; aggregation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Explicit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Using RDF and OWL, we can clearly express and reason about what it means for two things to be the same. This is also called ‘smushing’ – combining information about the same entity from different sources.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Extendible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system is designed to be distributed both in terms of schema and data. We can also express mappings between different schemas in the language.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mappings can be partial, and yet remain robust.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We have standard languages such as RDFS, OWL and SPARQL; standard vocabularies such as DC, PRISM and SWRC; and standard protocols like SPARQL.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these together make modelling and aggregation more powerful and interoperable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1665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748</Words>
  <Application>Microsoft Office PowerPoint</Application>
  <PresentationFormat>Widescreen</PresentationFormat>
  <Paragraphs>51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shimna sherin</dc:creator>
  <cp:lastModifiedBy>shimna sherin</cp:lastModifiedBy>
  <cp:revision>1</cp:revision>
  <dcterms:created xsi:type="dcterms:W3CDTF">2025-09-19T17:14:10Z</dcterms:created>
  <dcterms:modified xsi:type="dcterms:W3CDTF">2025-09-21T08:31:10Z</dcterms:modified>
</cp:coreProperties>
</file>

<file path=docProps/thumbnail.jpeg>
</file>